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6" r:id="rId4"/>
  </p:sldMasterIdLst>
  <p:notesMasterIdLst>
    <p:notesMasterId r:id="rId11"/>
  </p:notesMasterIdLst>
  <p:handoutMasterIdLst>
    <p:handoutMasterId r:id="rId12"/>
  </p:handoutMasterIdLst>
  <p:sldIdLst>
    <p:sldId id="550" r:id="rId5"/>
    <p:sldId id="573" r:id="rId6"/>
    <p:sldId id="641" r:id="rId7"/>
    <p:sldId id="515" r:id="rId8"/>
    <p:sldId id="516" r:id="rId9"/>
    <p:sldId id="518" r:id="rId10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005392"/>
    <a:srgbClr val="0067B4"/>
    <a:srgbClr val="53B5FF"/>
    <a:srgbClr val="006699"/>
    <a:srgbClr val="0066FF"/>
    <a:srgbClr val="0000FF"/>
    <a:srgbClr val="0066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42B7C7-12CE-409B-B3D6-21A88454FB63}" v="6" dt="2020-06-22T03:23:11.7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00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ang Thi Thu, Huong GIZ VN" userId="798b66ef-bf43-45db-a9d3-2f826dfa1b13" providerId="ADAL" clId="{D042B7C7-12CE-409B-B3D6-21A88454FB63}"/>
    <pc:docChg chg="custSel modSld">
      <pc:chgData name="Hoang Thi Thu, Huong GIZ VN" userId="798b66ef-bf43-45db-a9d3-2f826dfa1b13" providerId="ADAL" clId="{D042B7C7-12CE-409B-B3D6-21A88454FB63}" dt="2020-06-22T03:23:11.724" v="294" actId="1037"/>
      <pc:docMkLst>
        <pc:docMk/>
      </pc:docMkLst>
      <pc:sldChg chg="modSp">
        <pc:chgData name="Hoang Thi Thu, Huong GIZ VN" userId="798b66ef-bf43-45db-a9d3-2f826dfa1b13" providerId="ADAL" clId="{D042B7C7-12CE-409B-B3D6-21A88454FB63}" dt="2020-06-22T02:58:12.914" v="85" actId="20577"/>
        <pc:sldMkLst>
          <pc:docMk/>
          <pc:sldMk cId="398103570" sldId="519"/>
        </pc:sldMkLst>
        <pc:spChg chg="mod">
          <ac:chgData name="Hoang Thi Thu, Huong GIZ VN" userId="798b66ef-bf43-45db-a9d3-2f826dfa1b13" providerId="ADAL" clId="{D042B7C7-12CE-409B-B3D6-21A88454FB63}" dt="2020-06-22T02:58:12.914" v="85" actId="20577"/>
          <ac:spMkLst>
            <pc:docMk/>
            <pc:sldMk cId="398103570" sldId="519"/>
            <ac:spMk id="23555" creationId="{00000000-0000-0000-0000-000000000000}"/>
          </ac:spMkLst>
        </pc:spChg>
      </pc:sldChg>
      <pc:sldChg chg="modSp">
        <pc:chgData name="Hoang Thi Thu, Huong GIZ VN" userId="798b66ef-bf43-45db-a9d3-2f826dfa1b13" providerId="ADAL" clId="{D042B7C7-12CE-409B-B3D6-21A88454FB63}" dt="2020-06-22T03:18:59.262" v="247" actId="20577"/>
        <pc:sldMkLst>
          <pc:docMk/>
          <pc:sldMk cId="2852983484" sldId="607"/>
        </pc:sldMkLst>
        <pc:spChg chg="mod">
          <ac:chgData name="Hoang Thi Thu, Huong GIZ VN" userId="798b66ef-bf43-45db-a9d3-2f826dfa1b13" providerId="ADAL" clId="{D042B7C7-12CE-409B-B3D6-21A88454FB63}" dt="2020-06-22T03:18:59.262" v="247" actId="20577"/>
          <ac:spMkLst>
            <pc:docMk/>
            <pc:sldMk cId="2852983484" sldId="607"/>
            <ac:spMk id="4" creationId="{00000000-0000-0000-0000-000000000000}"/>
          </ac:spMkLst>
        </pc:spChg>
      </pc:sldChg>
      <pc:sldChg chg="modSp">
        <pc:chgData name="Hoang Thi Thu, Huong GIZ VN" userId="798b66ef-bf43-45db-a9d3-2f826dfa1b13" providerId="ADAL" clId="{D042B7C7-12CE-409B-B3D6-21A88454FB63}" dt="2020-06-22T03:23:11.724" v="294" actId="1037"/>
        <pc:sldMkLst>
          <pc:docMk/>
          <pc:sldMk cId="3321765515" sldId="652"/>
        </pc:sldMkLst>
        <pc:spChg chg="mod">
          <ac:chgData name="Hoang Thi Thu, Huong GIZ VN" userId="798b66ef-bf43-45db-a9d3-2f826dfa1b13" providerId="ADAL" clId="{D042B7C7-12CE-409B-B3D6-21A88454FB63}" dt="2020-06-22T03:23:11.724" v="294" actId="1037"/>
          <ac:spMkLst>
            <pc:docMk/>
            <pc:sldMk cId="3321765515" sldId="652"/>
            <ac:spMk id="618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516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5671" y="0"/>
            <a:ext cx="2918516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0868"/>
            <a:ext cx="2918516" cy="49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5671" y="9370868"/>
            <a:ext cx="2918516" cy="49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A344334-566E-4827-9D7F-93D720E51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3155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516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671" y="0"/>
            <a:ext cx="2918516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262" y="4686223"/>
            <a:ext cx="5389241" cy="444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0868"/>
            <a:ext cx="2918516" cy="49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6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671" y="9370868"/>
            <a:ext cx="2918516" cy="49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A67E5C5-D169-46C3-8976-6015A8413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9418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67E5C5-D169-46C3-8976-6015A84135D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60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143A74-055C-417A-A94A-38E683269FF8}" type="slidenum">
              <a:rPr lang="en-US" smtClean="0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60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B4EA5-FC7D-4735-AE81-C7FD3AE8E0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63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B4EA5-FC7D-4735-AE81-C7FD3AE8E0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7532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B4EA5-FC7D-4735-AE81-C7FD3AE8E0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86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B4EA5-FC7D-4735-AE81-C7FD3AE8E0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1012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B4EA5-FC7D-4735-AE81-C7FD3AE8E0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81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924A6-2648-4F18-A37D-D6B640EE611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644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6DCD5-A37C-4EC7-90E2-F98163030E0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422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AF96C-C72D-435D-A7A7-2D6B270C09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593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4C654-D2FD-4D05-8B86-824B2A938F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9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295E2-1D40-4839-A3D2-8B4829959B7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203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567FE-A15A-43EA-AABB-52B07402203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58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A2B2C-B084-4116-BC76-9BD2CD48079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63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EB1D5-F021-4566-A551-BF82BB8C363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43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37631-EC54-439E-B794-E91E25299D3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785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B63DA-17B5-4ADE-A45D-BAD08D34AB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3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E147B-13EE-438C-8A89-5AF03DDA0E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151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D8EA7-DD32-483B-A2D5-C77244BB7E5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488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D7B4EA5-FC7D-4735-AE81-C7FD3AE8E0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0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  <p:sldLayoutId id="2147484214" r:id="rId8"/>
    <p:sldLayoutId id="2147484215" r:id="rId9"/>
    <p:sldLayoutId id="2147484216" r:id="rId10"/>
    <p:sldLayoutId id="2147484217" r:id="rId11"/>
    <p:sldLayoutId id="2147484218" r:id="rId12"/>
    <p:sldLayoutId id="2147484219" r:id="rId13"/>
    <p:sldLayoutId id="2147484220" r:id="rId14"/>
    <p:sldLayoutId id="2147484221" r:id="rId15"/>
    <p:sldLayoutId id="2147484222" r:id="rId16"/>
    <p:sldLayoutId id="2147484223" r:id="rId17"/>
    <p:sldLayoutId id="214748422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mailto:AGRIFOODVN@GMAIL.COM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52400"/>
            <a:ext cx="7793037" cy="2362200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30000"/>
              </a:lnSpc>
              <a:defRPr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SUNRISE AGRICULTURE IMPOR – EXPORT COMPANY LIMITED</a:t>
            </a:r>
            <a:b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(SUNRISE AIE CO LTD)</a:t>
            </a:r>
            <a:b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ADD: NO. 157 YEN LANG, HA NOI CAPITAL, VIET NAM</a:t>
            </a:r>
            <a:b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EMAIL: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  <a:hlinkClick r:id="rId2"/>
              </a:rPr>
              <a:t>AGRIFOODVN@GMAIL.COM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</a:b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2293143"/>
            <a:ext cx="8382000" cy="3276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dirty="0">
              <a:solidFill>
                <a:srgbClr val="3333F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INTRODUCTION ABOUT COMPANY</a:t>
            </a:r>
            <a:endParaRPr lang="en-US" sz="1600" dirty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600" dirty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                                                          			</a:t>
            </a:r>
            <a:endParaRPr lang="en-US" sz="1800" dirty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600" i="1" dirty="0">
              <a:solidFill>
                <a:srgbClr val="006699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600" i="1" dirty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2200" y="6248400"/>
            <a:ext cx="373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Hà</a:t>
            </a:r>
            <a:r>
              <a:rPr lang="en-US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Nội</a:t>
            </a:r>
            <a:r>
              <a:rPr lang="en-US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Date 16 Aug , 2021 Year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581400" y="2133600"/>
            <a:ext cx="18288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968" y="3825251"/>
            <a:ext cx="141446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3844895"/>
            <a:ext cx="13843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37" y="3886563"/>
            <a:ext cx="13954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87788"/>
            <a:ext cx="140811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3664436"/>
            <a:ext cx="1375381" cy="1101401"/>
          </a:xfrm>
          <a:prstGeom prst="rect">
            <a:avLst/>
          </a:prstGeom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37" y="4887882"/>
            <a:ext cx="140176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734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664" y="521793"/>
            <a:ext cx="5859462" cy="762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BRIEF ABOUT US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447800"/>
            <a:ext cx="8083990" cy="3352799"/>
          </a:xfrm>
        </p:spPr>
        <p:txBody>
          <a:bodyPr>
            <a:noAutofit/>
          </a:bodyPr>
          <a:lstStyle/>
          <a:p>
            <a:pPr algn="just">
              <a:spcBef>
                <a:spcPts val="1800"/>
              </a:spcBef>
              <a:buClr>
                <a:srgbClr val="C00000"/>
              </a:buClr>
              <a:buSzPct val="99000"/>
              <a:buFont typeface="Wingdings" panose="05000000000000000000" pitchFamily="2" charset="2"/>
              <a:buChar char="ü"/>
            </a:pPr>
            <a:r>
              <a:rPr lang="de-AT" sz="2400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We are a Leading company to export all kind of fruit and vegetable at Vietnam.</a:t>
            </a:r>
          </a:p>
          <a:p>
            <a:pPr algn="just">
              <a:spcBef>
                <a:spcPts val="1800"/>
              </a:spcBef>
              <a:buClr>
                <a:srgbClr val="C00000"/>
              </a:buClr>
              <a:buSzPct val="99000"/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Establish on  2020 Years. But before we export fruit and vegetable more 14 years.</a:t>
            </a:r>
            <a:endParaRPr lang="en-US" sz="2400" dirty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just">
              <a:spcBef>
                <a:spcPts val="1800"/>
              </a:spcBef>
              <a:buClr>
                <a:srgbClr val="C00000"/>
              </a:buClr>
              <a:buSzPct val="99000"/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Main products: Canned pineapple, Cucumber In jar, Fresh and frozen fruit and vegetables as fresh lychee, </a:t>
            </a:r>
            <a:r>
              <a:rPr lang="en-US" sz="2400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longan</a:t>
            </a:r>
            <a:r>
              <a:rPr lang="en-US" sz="24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….</a:t>
            </a:r>
            <a:endParaRPr lang="en-US" sz="2400" dirty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9" name="Picture 10" descr="C:\Users\Lenovo201017\Desktop\New folder\sau rien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46393"/>
            <a:ext cx="2286000" cy="1811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046393"/>
            <a:ext cx="228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046393"/>
            <a:ext cx="2436059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0167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7620000" cy="3276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INFORMATION ABOUT PRODUCTS:</a:t>
            </a:r>
            <a:br>
              <a:rPr lang="en-US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Processing products: Canned pineapple, canned lychee, , canned </a:t>
            </a:r>
            <a:r>
              <a:rPr lang="en-US" sz="24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longan</a:t>
            </a:r>
            <a:r>
              <a:rPr lang="en-US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canned sweet corn, baby corn…. </a:t>
            </a:r>
            <a:br>
              <a:rPr lang="en-US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Frozen fruit and </a:t>
            </a:r>
            <a:r>
              <a:rPr lang="en-US" sz="24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vegetabels</a:t>
            </a:r>
            <a:r>
              <a:rPr lang="en-US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IQF </a:t>
            </a:r>
            <a:r>
              <a:rPr lang="en-US" sz="24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pineaple</a:t>
            </a:r>
            <a:r>
              <a:rPr lang="en-US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lychee, passion fruit juice, dragon,..</a:t>
            </a:r>
            <a:br>
              <a:rPr lang="en-US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fresh fruit and vegetables: fresh lychee, long an, hot chilly pepper.</a:t>
            </a:r>
            <a:br>
              <a:rPr lang="en-US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Spices: Black pepper 550gr, 500gr, cassia, star aniseed.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346329"/>
            <a:ext cx="2133600" cy="146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04800"/>
            <a:ext cx="13954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95800"/>
            <a:ext cx="1597025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3443" y="5697537"/>
            <a:ext cx="137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00CC"/>
                </a:solidFill>
              </a:rPr>
              <a:t>Fresh lychee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44324" y="5789869"/>
            <a:ext cx="11942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0000CC"/>
                </a:solidFill>
              </a:rPr>
              <a:t>Lychee in Jar</a:t>
            </a:r>
            <a:endParaRPr lang="en-US" sz="900" b="1" dirty="0">
              <a:solidFill>
                <a:srgbClr val="0000CC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97914"/>
            <a:ext cx="1931987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47492" y="5928369"/>
            <a:ext cx="9771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>
                <a:solidFill>
                  <a:srgbClr val="0000CC"/>
                </a:solidFill>
              </a:rPr>
              <a:t>Star aniseed</a:t>
            </a:r>
            <a:endParaRPr lang="en-US" sz="9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41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93037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 PRODUCTS OF COMPANY</a:t>
            </a:r>
            <a:endParaRPr lang="en-US" sz="2400" dirty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 descr="DSC_1030"/>
          <p:cNvPicPr>
            <a:picLocks noGrp="1" noChangeAspect="1"/>
          </p:cNvPicPr>
          <p:nvPr isPhoto="1">
            <p:ph idx="1"/>
          </p:nvPr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20574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ssorted 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526" y="1766041"/>
            <a:ext cx="2290273" cy="1358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BABY CORN 200 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745122"/>
            <a:ext cx="2082800" cy="1302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bamboo picture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93" y="3810000"/>
            <a:ext cx="2133600" cy="1388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682" y="3776528"/>
            <a:ext cx="2133600" cy="141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546" y="0"/>
            <a:ext cx="141446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312419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00CC"/>
                </a:solidFill>
              </a:rPr>
              <a:t>Baby</a:t>
            </a:r>
            <a:r>
              <a:rPr lang="en-US" dirty="0" smtClean="0"/>
              <a:t> </a:t>
            </a:r>
            <a:r>
              <a:rPr lang="en-US" sz="900" b="1" dirty="0">
                <a:solidFill>
                  <a:srgbClr val="0000CC"/>
                </a:solidFill>
              </a:rPr>
              <a:t>tomato</a:t>
            </a:r>
          </a:p>
        </p:txBody>
      </p:sp>
      <p:sp>
        <p:nvSpPr>
          <p:cNvPr id="8" name="Rectangle 7"/>
          <p:cNvSpPr/>
          <p:nvPr/>
        </p:nvSpPr>
        <p:spPr>
          <a:xfrm>
            <a:off x="3124200" y="3160129"/>
            <a:ext cx="64793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 smtClean="0">
                <a:solidFill>
                  <a:srgbClr val="0000CC"/>
                </a:solidFill>
              </a:rPr>
              <a:t>Baby corn</a:t>
            </a:r>
            <a:endParaRPr lang="en-US" sz="900" b="1" dirty="0">
              <a:solidFill>
                <a:srgbClr val="00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25121" y="3281993"/>
            <a:ext cx="148149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 smtClean="0">
                <a:solidFill>
                  <a:srgbClr val="0000CC"/>
                </a:solidFill>
              </a:rPr>
              <a:t>Mixed tomato and Cucumber</a:t>
            </a:r>
            <a:endParaRPr lang="en-US" sz="900" b="1" dirty="0">
              <a:solidFill>
                <a:srgbClr val="0000CC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5317498"/>
            <a:ext cx="89960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 smtClean="0">
                <a:solidFill>
                  <a:srgbClr val="0000CC"/>
                </a:solidFill>
              </a:rPr>
              <a:t>Frozen Bamboo</a:t>
            </a:r>
            <a:endParaRPr lang="en-US" sz="900" b="1" dirty="0">
              <a:solidFill>
                <a:srgbClr val="0000CC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29690" y="5429450"/>
            <a:ext cx="87235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 smtClean="0">
                <a:solidFill>
                  <a:srgbClr val="0000CC"/>
                </a:solidFill>
              </a:rPr>
              <a:t>Frozen </a:t>
            </a:r>
            <a:r>
              <a:rPr lang="en-US" sz="900" b="1" dirty="0" err="1" smtClean="0">
                <a:solidFill>
                  <a:srgbClr val="0000CC"/>
                </a:solidFill>
              </a:rPr>
              <a:t>Brocolli</a:t>
            </a:r>
            <a:endParaRPr lang="en-US" sz="900" b="1" dirty="0">
              <a:solidFill>
                <a:srgbClr val="0000CC"/>
              </a:solidFill>
            </a:endParaRPr>
          </a:p>
        </p:txBody>
      </p:sp>
      <p:pic>
        <p:nvPicPr>
          <p:cNvPr id="20" name="Picture 19" descr="IQF carrot"/>
          <p:cNvPicPr>
            <a:picLocks noGrp="1" noChangeAspect="1"/>
          </p:cNvPicPr>
          <p:nvPr isPhoto="1"/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334" y="3810000"/>
            <a:ext cx="2349266" cy="138869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3279274" y="5320470"/>
            <a:ext cx="63671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>
                <a:solidFill>
                  <a:srgbClr val="0000CC"/>
                </a:solidFill>
              </a:rPr>
              <a:t>IQF carrot</a:t>
            </a:r>
          </a:p>
        </p:txBody>
      </p:sp>
    </p:spTree>
    <p:extLst>
      <p:ext uri="{BB962C8B-B14F-4D97-AF65-F5344CB8AC3E}">
        <p14:creationId xmlns:p14="http://schemas.microsoft.com/office/powerpoint/2010/main" val="2915904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Passion fruit"/>
          <p:cNvPicPr>
            <a:picLocks noGrp="1" noChangeAspect="1"/>
          </p:cNvPicPr>
          <p:nvPr isPhoto="1">
            <p:ph idx="1"/>
          </p:nvPr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84" y="533401"/>
            <a:ext cx="17272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hilly sauce 200ml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33400"/>
            <a:ext cx="1752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03490"/>
            <a:ext cx="1931987" cy="144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13" y="2318760"/>
            <a:ext cx="2209799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022" y="2362421"/>
            <a:ext cx="2590800" cy="176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397" y="2514599"/>
            <a:ext cx="1922804" cy="158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 descr="picture of dragon009"/>
          <p:cNvPicPr>
            <a:picLocks noGrp="1" noChangeAspect="1"/>
          </p:cNvPicPr>
          <p:nvPr isPhoto="1"/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84" y="4572000"/>
            <a:ext cx="17272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118" y="4648200"/>
            <a:ext cx="28352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676" y="4610100"/>
            <a:ext cx="1980487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55612" y="1821612"/>
            <a:ext cx="1143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0000CC"/>
                </a:solidFill>
              </a:rPr>
              <a:t>Passion fruit paste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24200" y="1912056"/>
            <a:ext cx="8381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00CC"/>
                </a:solidFill>
              </a:rPr>
              <a:t>Chilly sauce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19701" y="2018209"/>
            <a:ext cx="8381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00CC"/>
                </a:solidFill>
              </a:rPr>
              <a:t>Frozen mango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28082" y="4267200"/>
            <a:ext cx="8381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0000CC"/>
                </a:solidFill>
              </a:rPr>
              <a:t>Fresh dragon </a:t>
            </a:r>
            <a:endParaRPr lang="en-US" sz="900" b="1" dirty="0">
              <a:solidFill>
                <a:srgbClr val="0000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53655" y="4168948"/>
            <a:ext cx="8381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0000CC"/>
                </a:solidFill>
              </a:rPr>
              <a:t>Fresh dragon</a:t>
            </a:r>
            <a:endParaRPr lang="en-US" sz="900" b="1" dirty="0">
              <a:solidFill>
                <a:srgbClr val="0000CC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74" y="4165301"/>
            <a:ext cx="7556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13" y="6053136"/>
            <a:ext cx="7556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730809" y="6203134"/>
            <a:ext cx="102784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 err="1" smtClean="0">
                <a:solidFill>
                  <a:srgbClr val="0000CC"/>
                </a:solidFill>
              </a:rPr>
              <a:t>Desicated</a:t>
            </a:r>
            <a:r>
              <a:rPr lang="en-US" sz="900" b="1" dirty="0" smtClean="0">
                <a:solidFill>
                  <a:srgbClr val="0000CC"/>
                </a:solidFill>
              </a:rPr>
              <a:t> coconut</a:t>
            </a:r>
            <a:endParaRPr lang="en-US" sz="900" b="1" dirty="0">
              <a:solidFill>
                <a:srgbClr val="0000CC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24395" y="6318550"/>
            <a:ext cx="75373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 smtClean="0">
                <a:solidFill>
                  <a:srgbClr val="0000CC"/>
                </a:solidFill>
              </a:rPr>
              <a:t>Dry bananas</a:t>
            </a:r>
            <a:endParaRPr lang="en-US" sz="900" b="1" dirty="0">
              <a:solidFill>
                <a:srgbClr val="0000CC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09348" y="433182"/>
            <a:ext cx="1773705" cy="15720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43800" y="2249041"/>
            <a:ext cx="12217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00CC"/>
                </a:solidFill>
              </a:rPr>
              <a:t>Fresh </a:t>
            </a:r>
            <a:r>
              <a:rPr lang="en-US" sz="900" b="1" dirty="0" err="1">
                <a:solidFill>
                  <a:srgbClr val="0000CC"/>
                </a:solidFill>
              </a:rPr>
              <a:t>rambutan</a:t>
            </a:r>
            <a:endParaRPr lang="en-US" sz="9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54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09599" y="1143000"/>
            <a:ext cx="7924801" cy="40386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n-US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Thank you</a:t>
            </a:r>
            <a:endParaRPr lang="en-US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561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F005B786A47BB46BCD82B19662A2D22" ma:contentTypeVersion="13" ma:contentTypeDescription="Ein neues Dokument erstellen." ma:contentTypeScope="" ma:versionID="b9c4a908b78700df9aaa6a4c1a6dc407">
  <xsd:schema xmlns:xsd="http://www.w3.org/2001/XMLSchema" xmlns:xs="http://www.w3.org/2001/XMLSchema" xmlns:p="http://schemas.microsoft.com/office/2006/metadata/properties" xmlns:ns3="6620231c-a978-4370-89de-fd98f4b3460b" xmlns:ns4="4b894745-dec1-42fe-8f0a-044d2a970452" targetNamespace="http://schemas.microsoft.com/office/2006/metadata/properties" ma:root="true" ma:fieldsID="9cdcd6be4d2577055c25600d32f64370" ns3:_="" ns4:_="">
    <xsd:import namespace="6620231c-a978-4370-89de-fd98f4b3460b"/>
    <xsd:import namespace="4b894745-dec1-42fe-8f0a-044d2a97045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0231c-a978-4370-89de-fd98f4b346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894745-dec1-42fe-8f0a-044d2a9704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AC4605-204F-49F9-ABB9-2D8EA1B030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20231c-a978-4370-89de-fd98f4b3460b"/>
    <ds:schemaRef ds:uri="4b894745-dec1-42fe-8f0a-044d2a9704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F7D94D-D196-4145-88B2-C7C5286E6E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664C25-0E44-4031-97B4-76D2BF656BF8}">
  <ds:schemaRefs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4b894745-dec1-42fe-8f0a-044d2a970452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6620231c-a978-4370-89de-fd98f4b3460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20900</TotalTime>
  <Words>113</Words>
  <Application>Microsoft Office PowerPoint</Application>
  <PresentationFormat>On-screen Show (4:3)</PresentationFormat>
  <Paragraphs>32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Facet</vt:lpstr>
      <vt:lpstr> SUNRISE AGRICULTURE IMPOR – EXPORT COMPANY LIMITED (SUNRISE AIE CO LTD) ADD: NO. 157 YEN LANG, HA NOI CAPITAL, VIET NAM EMAIL: AGRIFOODVN@GMAIL.COM </vt:lpstr>
      <vt:lpstr>BRIEF ABOUT US</vt:lpstr>
      <vt:lpstr>INFORMATION ABOUT PRODUCTS: 1. Processing products: Canned pineapple, canned lychee, , canned longan, canned sweet corn, baby corn….  2. Frozen fruit and vegetabels: IQF pineaple, lychee, passion fruit juice, dragon,.. 3. fresh fruit and vegetables: fresh lychee, long an, hot chilly pepper. 4. Spices: Black pepper 550gr, 500gr, cassia, star aniseed.</vt:lpstr>
      <vt:lpstr> SOME PRODUCTS OF COMPANY</vt:lpstr>
      <vt:lpstr>PowerPoint Presentation</vt:lpstr>
      <vt:lpstr> Thank you</vt:lpstr>
    </vt:vector>
  </TitlesOfParts>
  <Company>0912.069.625 - 0902.069.625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TranTranTrung</dc:creator>
  <cp:lastModifiedBy>MR THANG</cp:lastModifiedBy>
  <cp:revision>750</cp:revision>
  <cp:lastPrinted>2019-05-04T09:52:16Z</cp:lastPrinted>
  <dcterms:created xsi:type="dcterms:W3CDTF">2009-09-24T08:05:32Z</dcterms:created>
  <dcterms:modified xsi:type="dcterms:W3CDTF">2021-08-17T11:50:30Z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0x0101008F005B786A47BB46BCD82B19662A2D22</vt:lpwstr>
  </property>
</Properties>
</file>