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handoutMasterIdLst>
    <p:handoutMasterId r:id="rId9"/>
  </p:handoutMasterIdLst>
  <p:sldIdLst>
    <p:sldId id="400" r:id="rId2"/>
    <p:sldId id="414" r:id="rId3"/>
    <p:sldId id="415" r:id="rId4"/>
    <p:sldId id="416" r:id="rId5"/>
    <p:sldId id="408" r:id="rId6"/>
    <p:sldId id="369" r:id="rId7"/>
  </p:sldIdLst>
  <p:sldSz cx="9906000" cy="6858000" type="A4"/>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31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86D"/>
    <a:srgbClr val="FFE6D5"/>
    <a:srgbClr val="FFEDE1"/>
    <a:srgbClr val="FFC197"/>
    <a:srgbClr val="FF6600"/>
    <a:srgbClr val="FF3300"/>
    <a:srgbClr val="FFA600"/>
    <a:srgbClr val="F2A377"/>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0066" autoAdjust="0"/>
  </p:normalViewPr>
  <p:slideViewPr>
    <p:cSldViewPr>
      <p:cViewPr varScale="1">
        <p:scale>
          <a:sx n="68" d="100"/>
          <a:sy n="68" d="100"/>
        </p:scale>
        <p:origin x="1428" y="-84"/>
      </p:cViewPr>
      <p:guideLst>
        <p:guide orient="horz" pos="1071"/>
        <p:guide pos="31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51" d="100"/>
          <a:sy n="51" d="100"/>
        </p:scale>
        <p:origin x="-2874"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1813" cy="542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r-FR"/>
          </a:p>
        </p:txBody>
      </p:sp>
      <p:sp>
        <p:nvSpPr>
          <p:cNvPr id="9219" name="Rectangle 3"/>
          <p:cNvSpPr>
            <a:spLocks noGrp="1" noChangeArrowheads="1"/>
          </p:cNvSpPr>
          <p:nvPr>
            <p:ph type="dt" sz="quarter" idx="1"/>
          </p:nvPr>
        </p:nvSpPr>
        <p:spPr bwMode="auto">
          <a:xfrm>
            <a:off x="4041775" y="0"/>
            <a:ext cx="3071813" cy="542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9220" name="Rectangle 4"/>
          <p:cNvSpPr>
            <a:spLocks noGrp="1" noChangeArrowheads="1"/>
          </p:cNvSpPr>
          <p:nvPr>
            <p:ph type="ftr" sz="quarter" idx="2"/>
          </p:nvPr>
        </p:nvSpPr>
        <p:spPr bwMode="auto">
          <a:xfrm>
            <a:off x="0" y="9702800"/>
            <a:ext cx="3071813" cy="542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r-FR"/>
          </a:p>
        </p:txBody>
      </p:sp>
      <p:sp>
        <p:nvSpPr>
          <p:cNvPr id="9221" name="Rectangle 5"/>
          <p:cNvSpPr>
            <a:spLocks noGrp="1" noChangeArrowheads="1"/>
          </p:cNvSpPr>
          <p:nvPr>
            <p:ph type="sldNum" sz="quarter" idx="3"/>
          </p:nvPr>
        </p:nvSpPr>
        <p:spPr bwMode="auto">
          <a:xfrm>
            <a:off x="4041775" y="9702800"/>
            <a:ext cx="3071813" cy="542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948196C-8511-4DD0-BA54-DCA208E95D41}" type="slidenum">
              <a:rPr lang="fr-FR"/>
              <a:pPr>
                <a:defRPr/>
              </a:pPr>
              <a:t>‹#›</a:t>
            </a:fld>
            <a:endParaRPr lang="fr-FR"/>
          </a:p>
        </p:txBody>
      </p:sp>
    </p:spTree>
    <p:extLst>
      <p:ext uri="{BB962C8B-B14F-4D97-AF65-F5344CB8AC3E}">
        <p14:creationId xmlns:p14="http://schemas.microsoft.com/office/powerpoint/2010/main" val="3959538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27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777875" y="768350"/>
            <a:ext cx="554513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2775"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4C5E198-08F6-49AF-8561-0892F7C21C36}" type="slidenum">
              <a:rPr lang="en-US"/>
              <a:pPr>
                <a:defRPr/>
              </a:pPr>
              <a:t>‹#›</a:t>
            </a:fld>
            <a:endParaRPr lang="en-US"/>
          </a:p>
        </p:txBody>
      </p:sp>
    </p:spTree>
    <p:extLst>
      <p:ext uri="{BB962C8B-B14F-4D97-AF65-F5344CB8AC3E}">
        <p14:creationId xmlns:p14="http://schemas.microsoft.com/office/powerpoint/2010/main" val="93381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a:buFontTx/>
              <a:buChar char="•"/>
            </a:pPr>
            <a:r>
              <a:rPr lang="en-US" altLang="en-US"/>
              <a:t>We aim to surpass expectations as the world</a:t>
            </a:r>
            <a:r>
              <a:rPr lang="ja-JP" altLang="en-US"/>
              <a:t>’</a:t>
            </a:r>
            <a:r>
              <a:rPr lang="en-US" altLang="ja-JP"/>
              <a:t>s leading inspection, verification, testing and certification company</a:t>
            </a:r>
          </a:p>
          <a:p>
            <a:pPr marL="176213" indent="-176213">
              <a:buFontTx/>
              <a:buChar char="•"/>
            </a:pPr>
            <a:r>
              <a:rPr lang="en-US" altLang="en-US"/>
              <a:t>We are 80,000 employees, across a network of more than 1’650 offices and laboratories around the world</a:t>
            </a:r>
          </a:p>
          <a:p>
            <a:pPr marL="176213" indent="-176213">
              <a:buFontTx/>
              <a:buChar char="•"/>
            </a:pPr>
            <a:r>
              <a:rPr lang="en-US" altLang="en-US"/>
              <a:t>Today, our focus is on delivering business benefits, innovative solutions and services to help our customers: quality; safety; efficiency; productivity; speed to market; reduced risk; trust; and sustainability </a:t>
            </a:r>
          </a:p>
          <a:p>
            <a:pPr marL="176213" indent="-176213">
              <a:buFontTx/>
              <a:buChar char="•"/>
            </a:pPr>
            <a:r>
              <a:rPr lang="en-US" altLang="en-US"/>
              <a:t>We transform value chains across 13 global industries: Agriculture and Food; Automotive; Chemical; Construction; Consumer Goods and Retail; Energy; Finance; Industrial Manufacturing; Life Sciences; Logistics; Mining; Oil and Gas; and Public Sector</a:t>
            </a:r>
          </a:p>
          <a:p>
            <a:pPr marL="176213" indent="-176213"/>
            <a:endParaRPr lang="en-US" altLang="en-US"/>
          </a:p>
          <a:p>
            <a:pPr marL="176213" indent="-176213"/>
            <a:endParaRPr lang="en-US" altLang="en-US"/>
          </a:p>
          <a:p>
            <a:pPr marL="176213" indent="-176213"/>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8D4B67C-B75D-4657-B004-DFA9B0410F7D}" type="slidenum">
              <a:rPr lang="en-US" altLang="en-US" sz="1200" smtClean="0">
                <a:latin typeface="Times New Roman" pitchFamily="18" charset="0"/>
              </a:rPr>
              <a:pPr/>
              <a:t>5</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7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981200" y="2438400"/>
            <a:ext cx="7099300" cy="1143000"/>
          </a:xfrm>
        </p:spPr>
        <p:txBody>
          <a:bodyPr/>
          <a:lstStyle>
            <a:lvl1pPr>
              <a:defRPr sz="3600"/>
            </a:lvl1pPr>
          </a:lstStyle>
          <a:p>
            <a:r>
              <a:rPr lang="en-US"/>
              <a:t>Cliquez et modifiez le titre</a:t>
            </a:r>
          </a:p>
        </p:txBody>
      </p:sp>
      <p:sp>
        <p:nvSpPr>
          <p:cNvPr id="3075" name="Rectangle 3"/>
          <p:cNvSpPr>
            <a:spLocks noGrp="1" noChangeArrowheads="1"/>
          </p:cNvSpPr>
          <p:nvPr>
            <p:ph type="subTitle" idx="1"/>
          </p:nvPr>
        </p:nvSpPr>
        <p:spPr>
          <a:xfrm>
            <a:off x="1981200" y="3733800"/>
            <a:ext cx="7086600" cy="1752600"/>
          </a:xfrm>
        </p:spPr>
        <p:txBody>
          <a:bodyPr/>
          <a:lstStyle>
            <a:lvl1pPr marL="0" indent="0">
              <a:buFont typeface="Wingdings" pitchFamily="2" charset="2"/>
              <a:buNone/>
              <a:defRPr sz="1800"/>
            </a:lvl1pPr>
          </a:lstStyle>
          <a:p>
            <a:r>
              <a:rPr lang="en-US"/>
              <a:t>Cliquez pour modifier le style des sous-titres du masque</a:t>
            </a:r>
          </a:p>
        </p:txBody>
      </p:sp>
    </p:spTree>
    <p:extLst>
      <p:ext uri="{BB962C8B-B14F-4D97-AF65-F5344CB8AC3E}">
        <p14:creationId xmlns:p14="http://schemas.microsoft.com/office/powerpoint/2010/main" val="66562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2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381000"/>
            <a:ext cx="17907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7400" y="381000"/>
            <a:ext cx="52197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82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162800" cy="914400"/>
          </a:xfrm>
        </p:spPr>
        <p:txBody>
          <a:bodyPr/>
          <a:lstStyle/>
          <a:p>
            <a:r>
              <a:rPr lang="en-US"/>
              <a:t>Click to edit Master title style</a:t>
            </a:r>
          </a:p>
        </p:txBody>
      </p:sp>
      <p:sp>
        <p:nvSpPr>
          <p:cNvPr id="3" name="Content Placeholder 2"/>
          <p:cNvSpPr>
            <a:spLocks noGrp="1"/>
          </p:cNvSpPr>
          <p:nvPr>
            <p:ph sz="half" idx="1"/>
          </p:nvPr>
        </p:nvSpPr>
        <p:spPr>
          <a:xfrm>
            <a:off x="20574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821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162800" cy="914400"/>
          </a:xfrm>
        </p:spPr>
        <p:txBody>
          <a:bodyPr/>
          <a:lstStyle/>
          <a:p>
            <a:r>
              <a:rPr lang="en-US"/>
              <a:t>Click to edit Master title style</a:t>
            </a:r>
          </a:p>
        </p:txBody>
      </p:sp>
      <p:sp>
        <p:nvSpPr>
          <p:cNvPr id="3" name="Content Placeholder 2"/>
          <p:cNvSpPr>
            <a:spLocks noGrp="1"/>
          </p:cNvSpPr>
          <p:nvPr>
            <p:ph sz="half" idx="1"/>
          </p:nvPr>
        </p:nvSpPr>
        <p:spPr>
          <a:xfrm>
            <a:off x="20574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715000" y="1676400"/>
            <a:ext cx="3505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715000" y="4076700"/>
            <a:ext cx="3505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32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162800" cy="914400"/>
          </a:xfrm>
        </p:spPr>
        <p:txBody>
          <a:bodyPr/>
          <a:lstStyle/>
          <a:p>
            <a:r>
              <a:rPr lang="en-US"/>
              <a:t>Click to edit Master title style</a:t>
            </a:r>
          </a:p>
        </p:txBody>
      </p:sp>
      <p:sp>
        <p:nvSpPr>
          <p:cNvPr id="3" name="Content Placeholder 2"/>
          <p:cNvSpPr>
            <a:spLocks noGrp="1"/>
          </p:cNvSpPr>
          <p:nvPr>
            <p:ph sz="half" idx="1"/>
          </p:nvPr>
        </p:nvSpPr>
        <p:spPr>
          <a:xfrm>
            <a:off x="2057400" y="1676400"/>
            <a:ext cx="7162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57400" y="4076700"/>
            <a:ext cx="7162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80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20574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93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itle-Slide-With-Image">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0" y="0"/>
            <a:ext cx="9906000" cy="6858000"/>
          </a:xfrm>
          <a:prstGeom prst="rect">
            <a:avLst/>
          </a:prstGeom>
          <a:solidFill>
            <a:schemeClr val="bg1">
              <a:lumMod val="50000"/>
              <a:alpha val="32000"/>
            </a:schemeClr>
          </a:solidFill>
          <a:ln w="9525" cap="flat" cmpd="sng" algn="ctr">
            <a:solidFill>
              <a:schemeClr val="tx1"/>
            </a:solidFill>
            <a:prstDash val="solid"/>
            <a:round/>
            <a:headEnd type="none" w="med" len="med"/>
            <a:tailEnd type="none" w="med" len="med"/>
          </a:ln>
          <a:effectLst/>
        </p:spPr>
        <p:txBody>
          <a:bodyPr/>
          <a:lstStyle/>
          <a:p>
            <a:pPr>
              <a:defRPr/>
            </a:pPr>
            <a:endParaRPr lang="en-GB" altLang="zh-CN" i="1">
              <a:latin typeface="Times New Roman" pitchFamily="18" charset="0"/>
              <a:ea typeface="宋体" pitchFamily="2" charset="-122"/>
            </a:endParaRPr>
          </a:p>
        </p:txBody>
      </p:sp>
      <p:pic>
        <p:nvPicPr>
          <p:cNvPr id="7"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9907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981200" y="2438400"/>
            <a:ext cx="7099300" cy="1143000"/>
          </a:xfrm>
          <a:solidFill>
            <a:schemeClr val="bg1"/>
          </a:solidFill>
        </p:spPr>
        <p:txBody>
          <a:bodyPr/>
          <a:lstStyle>
            <a:lvl1pPr>
              <a:defRPr sz="3600"/>
            </a:lvl1pPr>
          </a:lstStyle>
          <a:p>
            <a:r>
              <a:rPr lang="en-US" altLang="zh-TW"/>
              <a:t>Click to edit Master title style</a:t>
            </a:r>
            <a:endParaRPr lang="en-US" altLang="zh-TW" dirty="0"/>
          </a:p>
        </p:txBody>
      </p:sp>
      <p:sp>
        <p:nvSpPr>
          <p:cNvPr id="3075" name="Rectangle 3"/>
          <p:cNvSpPr>
            <a:spLocks noGrp="1" noChangeArrowheads="1"/>
          </p:cNvSpPr>
          <p:nvPr>
            <p:ph type="subTitle" idx="1"/>
          </p:nvPr>
        </p:nvSpPr>
        <p:spPr>
          <a:xfrm>
            <a:off x="1981200" y="3730255"/>
            <a:ext cx="7086600" cy="1752600"/>
          </a:xfrm>
          <a:solidFill>
            <a:schemeClr val="bg1"/>
          </a:solidFill>
        </p:spPr>
        <p:txBody>
          <a:bodyPr/>
          <a:lstStyle>
            <a:lvl1pPr marL="0" indent="0">
              <a:buFont typeface="Wingdings" pitchFamily="2" charset="2"/>
              <a:buNone/>
              <a:defRPr sz="1800" baseline="0"/>
            </a:lvl1pPr>
          </a:lstStyle>
          <a:p>
            <a:r>
              <a:rPr lang="en-US" altLang="zh-TW"/>
              <a:t>Click to edit Master subtitle style</a:t>
            </a:r>
            <a:endParaRPr lang="en-US" altLang="zh-TW" dirty="0"/>
          </a:p>
        </p:txBody>
      </p:sp>
      <p:sp>
        <p:nvSpPr>
          <p:cNvPr id="6" name="Picture Placeholder 5"/>
          <p:cNvSpPr>
            <a:spLocks noGrp="1"/>
          </p:cNvSpPr>
          <p:nvPr>
            <p:ph type="pic" sz="quarter" idx="10"/>
          </p:nvPr>
        </p:nvSpPr>
        <p:spPr>
          <a:xfrm>
            <a:off x="0" y="0"/>
            <a:ext cx="9906000" cy="1700213"/>
          </a:xfrm>
          <a:solidFill>
            <a:schemeClr val="bg1"/>
          </a:solidFill>
        </p:spPr>
        <p:txBody>
          <a:bodyPr/>
          <a:lstStyle>
            <a:lvl1pPr algn="ctr">
              <a:buNone/>
              <a:defRPr sz="1800" baseline="0"/>
            </a:lvl1pPr>
          </a:lstStyle>
          <a:p>
            <a:pPr lvl="0"/>
            <a:r>
              <a:rPr lang="en-US" altLang="zh-CN" noProof="0"/>
              <a:t>Click icon to add picture</a:t>
            </a:r>
            <a:endParaRPr lang="en-GB" noProof="0" dirty="0"/>
          </a:p>
        </p:txBody>
      </p:sp>
    </p:spTree>
    <p:extLst>
      <p:ext uri="{BB962C8B-B14F-4D97-AF65-F5344CB8AC3E}">
        <p14:creationId xmlns:p14="http://schemas.microsoft.com/office/powerpoint/2010/main" val="22253891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99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6070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29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85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588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31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338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14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907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057400" y="38100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1028" name="Rectangle 3"/>
          <p:cNvSpPr>
            <a:spLocks noGrp="1" noChangeArrowheads="1"/>
          </p:cNvSpPr>
          <p:nvPr>
            <p:ph type="body" idx="1"/>
          </p:nvPr>
        </p:nvSpPr>
        <p:spPr bwMode="auto">
          <a:xfrm>
            <a:off x="2057400" y="1676400"/>
            <a:ext cx="716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1029" name="Text Box 7"/>
          <p:cNvSpPr txBox="1">
            <a:spLocks noChangeArrowheads="1"/>
          </p:cNvSpPr>
          <p:nvPr/>
        </p:nvSpPr>
        <p:spPr bwMode="auto">
          <a:xfrm>
            <a:off x="9369425" y="6477000"/>
            <a:ext cx="3079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EBF4150-7497-47C9-BD8D-301318AAADD1}" type="slidenum">
              <a:rPr lang="en-US" altLang="en-US" sz="800"/>
              <a:pPr/>
              <a:t>‹#›</a:t>
            </a:fld>
            <a:endParaRPr lang="en-US" altLang="en-US" sz="1400">
              <a:latin typeface="Times New Roman" pitchFamily="18" charset="0"/>
            </a:endParaRPr>
          </a:p>
        </p:txBody>
      </p:sp>
      <p:sp>
        <p:nvSpPr>
          <p:cNvPr id="1030" name="Line 9"/>
          <p:cNvSpPr>
            <a:spLocks noChangeShapeType="1"/>
          </p:cNvSpPr>
          <p:nvPr/>
        </p:nvSpPr>
        <p:spPr bwMode="auto">
          <a:xfrm>
            <a:off x="152400" y="6477000"/>
            <a:ext cx="9505950" cy="0"/>
          </a:xfrm>
          <a:prstGeom prst="line">
            <a:avLst/>
          </a:prstGeom>
          <a:noFill/>
          <a:ln w="12700">
            <a:solidFill>
              <a:srgbClr val="8B8B8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10"/>
          <p:cNvSpPr>
            <a:spLocks noChangeShapeType="1"/>
          </p:cNvSpPr>
          <p:nvPr/>
        </p:nvSpPr>
        <p:spPr bwMode="auto">
          <a:xfrm flipV="1">
            <a:off x="9372600" y="1676400"/>
            <a:ext cx="0" cy="5029200"/>
          </a:xfrm>
          <a:prstGeom prst="line">
            <a:avLst/>
          </a:prstGeom>
          <a:noFill/>
          <a:ln w="12700">
            <a:solidFill>
              <a:srgbClr val="8B8B8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49"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50" r:id="rId16"/>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eaLnBrk="0" fontAlgn="base" hangingPunct="0">
        <a:spcBef>
          <a:spcPct val="0"/>
        </a:spcBef>
        <a:spcAft>
          <a:spcPct val="0"/>
        </a:spcAft>
        <a:defRPr sz="2400">
          <a:solidFill>
            <a:schemeClr val="tx2"/>
          </a:solidFill>
          <a:latin typeface="Arial" charset="0"/>
        </a:defRPr>
      </a:lvl6pPr>
      <a:lvl7pPr marL="914400" algn="l" rtl="0" eaLnBrk="0" fontAlgn="base" hangingPunct="0">
        <a:spcBef>
          <a:spcPct val="0"/>
        </a:spcBef>
        <a:spcAft>
          <a:spcPct val="0"/>
        </a:spcAft>
        <a:defRPr sz="2400">
          <a:solidFill>
            <a:schemeClr val="tx2"/>
          </a:solidFill>
          <a:latin typeface="Arial" charset="0"/>
        </a:defRPr>
      </a:lvl7pPr>
      <a:lvl8pPr marL="1371600" algn="l" rtl="0" eaLnBrk="0" fontAlgn="base" hangingPunct="0">
        <a:spcBef>
          <a:spcPct val="0"/>
        </a:spcBef>
        <a:spcAft>
          <a:spcPct val="0"/>
        </a:spcAft>
        <a:defRPr sz="2400">
          <a:solidFill>
            <a:schemeClr val="tx2"/>
          </a:solidFill>
          <a:latin typeface="Arial" charset="0"/>
        </a:defRPr>
      </a:lvl8pPr>
      <a:lvl9pPr marL="1828800" algn="l"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50000"/>
        </a:spcBef>
        <a:spcAft>
          <a:spcPct val="0"/>
        </a:spcAft>
        <a:buClr>
          <a:srgbClr val="FF3F00"/>
        </a:buClr>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3F00"/>
        </a:buClr>
        <a:buSzPct val="100000"/>
        <a:buFont typeface="Symbol" pitchFamily="18" charset="2"/>
        <a:buChar char="·"/>
        <a:defRPr>
          <a:solidFill>
            <a:schemeClr val="tx1"/>
          </a:solidFill>
          <a:latin typeface="+mn-lt"/>
        </a:defRPr>
      </a:lvl2pPr>
      <a:lvl3pPr marL="1143000" indent="-228600" algn="l" rtl="0" eaLnBrk="0" fontAlgn="base" hangingPunct="0">
        <a:spcBef>
          <a:spcPct val="20000"/>
        </a:spcBef>
        <a:spcAft>
          <a:spcPct val="0"/>
        </a:spcAft>
        <a:buClr>
          <a:srgbClr val="FF3F00"/>
        </a:buClr>
        <a:buChar char="–"/>
        <a:defRPr sz="1600">
          <a:solidFill>
            <a:schemeClr val="tx1"/>
          </a:solidFill>
          <a:latin typeface="+mn-lt"/>
        </a:defRPr>
      </a:lvl3pPr>
      <a:lvl4pPr marL="1562100" indent="-228600" algn="l" rtl="0" eaLnBrk="0" fontAlgn="base" hangingPunct="0">
        <a:spcBef>
          <a:spcPct val="20000"/>
        </a:spcBef>
        <a:spcAft>
          <a:spcPct val="0"/>
        </a:spcAft>
        <a:buClr>
          <a:srgbClr val="FF3F00"/>
        </a:buClr>
        <a:buChar char="»"/>
        <a:defRPr sz="1400">
          <a:solidFill>
            <a:schemeClr val="tx1"/>
          </a:solidFill>
          <a:latin typeface="+mn-lt"/>
        </a:defRPr>
      </a:lvl4pPr>
      <a:lvl5pPr marL="1981200" indent="-228600" algn="l" rtl="0" eaLnBrk="0" fontAlgn="base" hangingPunct="0">
        <a:spcBef>
          <a:spcPct val="20000"/>
        </a:spcBef>
        <a:spcAft>
          <a:spcPct val="0"/>
        </a:spcAft>
        <a:buClr>
          <a:srgbClr val="FF3F00"/>
        </a:buClr>
        <a:defRPr sz="1400">
          <a:solidFill>
            <a:schemeClr val="tx1"/>
          </a:solidFill>
          <a:latin typeface="+mn-lt"/>
        </a:defRPr>
      </a:lvl5pPr>
      <a:lvl6pPr marL="2438400" indent="-228600" algn="l" rtl="0" eaLnBrk="0" fontAlgn="base" hangingPunct="0">
        <a:spcBef>
          <a:spcPct val="20000"/>
        </a:spcBef>
        <a:spcAft>
          <a:spcPct val="0"/>
        </a:spcAft>
        <a:buClr>
          <a:srgbClr val="FF3F00"/>
        </a:buClr>
        <a:defRPr sz="1400">
          <a:solidFill>
            <a:schemeClr val="tx1"/>
          </a:solidFill>
          <a:latin typeface="+mn-lt"/>
        </a:defRPr>
      </a:lvl6pPr>
      <a:lvl7pPr marL="2895600" indent="-228600" algn="l" rtl="0" eaLnBrk="0" fontAlgn="base" hangingPunct="0">
        <a:spcBef>
          <a:spcPct val="20000"/>
        </a:spcBef>
        <a:spcAft>
          <a:spcPct val="0"/>
        </a:spcAft>
        <a:buClr>
          <a:srgbClr val="FF3F00"/>
        </a:buClr>
        <a:defRPr sz="1400">
          <a:solidFill>
            <a:schemeClr val="tx1"/>
          </a:solidFill>
          <a:latin typeface="+mn-lt"/>
        </a:defRPr>
      </a:lvl7pPr>
      <a:lvl8pPr marL="3352800" indent="-228600" algn="l" rtl="0" eaLnBrk="0" fontAlgn="base" hangingPunct="0">
        <a:spcBef>
          <a:spcPct val="20000"/>
        </a:spcBef>
        <a:spcAft>
          <a:spcPct val="0"/>
        </a:spcAft>
        <a:buClr>
          <a:srgbClr val="FF3F00"/>
        </a:buClr>
        <a:defRPr sz="1400">
          <a:solidFill>
            <a:schemeClr val="tx1"/>
          </a:solidFill>
          <a:latin typeface="+mn-lt"/>
        </a:defRPr>
      </a:lvl8pPr>
      <a:lvl9pPr marL="3810000" indent="-228600" algn="l" rtl="0" eaLnBrk="0" fontAlgn="base" hangingPunct="0">
        <a:spcBef>
          <a:spcPct val="20000"/>
        </a:spcBef>
        <a:spcAft>
          <a:spcPct val="0"/>
        </a:spcAft>
        <a:buClr>
          <a:srgbClr val="FF3F00"/>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28664" y="3140968"/>
            <a:ext cx="5657254" cy="1323439"/>
          </a:xfrm>
          <a:prstGeom prst="rect">
            <a:avLst/>
          </a:prstGeom>
          <a:noFill/>
        </p:spPr>
        <p:txBody>
          <a:bodyPr wrap="none">
            <a:spAutoFit/>
          </a:bodyPr>
          <a:lstStyle/>
          <a:p>
            <a:pPr algn="ctr">
              <a:defRPr/>
            </a:pPr>
            <a:r>
              <a:rPr lang="en-US" sz="4000" b="1" dirty="0">
                <a:solidFill>
                  <a:srgbClr val="FF6600"/>
                </a:solidFill>
                <a:latin typeface="Calibri" panose="020F0502020204030204" pitchFamily="34" charset="0"/>
              </a:rPr>
              <a:t>HAI NAM INDUSTRY AND </a:t>
            </a:r>
          </a:p>
          <a:p>
            <a:pPr algn="ctr">
              <a:defRPr/>
            </a:pPr>
            <a:r>
              <a:rPr lang="en-US" sz="4000" b="1" dirty="0">
                <a:solidFill>
                  <a:srgbClr val="FF6600"/>
                </a:solidFill>
                <a:latin typeface="Calibri" panose="020F0502020204030204" pitchFamily="34" charset="0"/>
              </a:rPr>
              <a:t>COMMERCE CO., LTD</a:t>
            </a:r>
            <a:endParaRPr lang="en-US" sz="4000" dirty="0">
              <a:solidFill>
                <a:schemeClr val="tx1">
                  <a:lumMod val="65000"/>
                  <a:lumOff val="35000"/>
                </a:schemeClr>
              </a:solidFill>
              <a:latin typeface="Calibri" panose="020F0502020204030204" pitchFamily="34" charset="0"/>
            </a:endParaRPr>
          </a:p>
        </p:txBody>
      </p:sp>
      <p:pic>
        <p:nvPicPr>
          <p:cNvPr id="2" name="Picture 1">
            <a:extLst>
              <a:ext uri="{FF2B5EF4-FFF2-40B4-BE49-F238E27FC236}">
                <a16:creationId xmlns:a16="http://schemas.microsoft.com/office/drawing/2014/main" id="{46988923-354E-4ACC-B7E0-DD24672F36F3}"/>
              </a:ext>
            </a:extLst>
          </p:cNvPr>
          <p:cNvPicPr>
            <a:picLocks noChangeAspect="1"/>
          </p:cNvPicPr>
          <p:nvPr/>
        </p:nvPicPr>
        <p:blipFill>
          <a:blip r:embed="rId2"/>
          <a:stretch>
            <a:fillRect/>
          </a:stretch>
        </p:blipFill>
        <p:spPr>
          <a:xfrm>
            <a:off x="184144" y="251939"/>
            <a:ext cx="9273480" cy="2664296"/>
          </a:xfrm>
          <a:prstGeom prst="rect">
            <a:avLst/>
          </a:prstGeom>
        </p:spPr>
      </p:pic>
    </p:spTree>
  </p:cSld>
  <p:clrMapOvr>
    <a:masterClrMapping/>
  </p:clrMapOvr>
  <p:transition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15AE0B-0116-411B-9B1B-6FCE9893D5DF}"/>
              </a:ext>
            </a:extLst>
          </p:cNvPr>
          <p:cNvSpPr>
            <a:spLocks noGrp="1"/>
          </p:cNvSpPr>
          <p:nvPr>
            <p:ph type="subTitle" idx="1"/>
          </p:nvPr>
        </p:nvSpPr>
        <p:spPr>
          <a:xfrm>
            <a:off x="29614" y="404664"/>
            <a:ext cx="5818652" cy="6453336"/>
          </a:xfrm>
        </p:spPr>
        <p:txBody>
          <a:bodyPr/>
          <a:lstStyle/>
          <a:p>
            <a:r>
              <a:rPr lang="en-US" dirty="0"/>
              <a:t>Dear valued Customers and Partners,</a:t>
            </a:r>
          </a:p>
          <a:p>
            <a:r>
              <a:rPr lang="en-US" dirty="0"/>
              <a:t> </a:t>
            </a:r>
          </a:p>
          <a:p>
            <a:r>
              <a:rPr lang="en-US" dirty="0"/>
              <a:t>Hai Nam Industry and Commerce Co., Ltd would like to send our best wishes to our valued Customers and Partners the best wishes for health, success, happiness and hope Value Customers and Partners and HAINAM will have a successful cooperation in the near future.</a:t>
            </a:r>
          </a:p>
          <a:p>
            <a:r>
              <a:rPr lang="en-US" dirty="0"/>
              <a:t> </a:t>
            </a:r>
          </a:p>
          <a:p>
            <a:r>
              <a:rPr lang="en-US" dirty="0"/>
              <a:t>Our Company is the leading specializing n processing and supply of Chili sauce, Ketchup, Soy Sauce and Soup Powder on the production lines and the most modern equipment today, with headquarter and factory in Hai Phong, Vietnam.</a:t>
            </a:r>
          </a:p>
          <a:p>
            <a:r>
              <a:rPr lang="en-US" dirty="0"/>
              <a:t> </a:t>
            </a:r>
          </a:p>
          <a:p>
            <a:r>
              <a:rPr lang="en-US" dirty="0"/>
              <a:t>The factory is located on National Highway 5, from Hai Phong Port to our factory about 5km,, very convenient for domestic and foreign delivery.</a:t>
            </a:r>
          </a:p>
        </p:txBody>
      </p:sp>
      <p:pic>
        <p:nvPicPr>
          <p:cNvPr id="7" name="Picture 6">
            <a:extLst>
              <a:ext uri="{FF2B5EF4-FFF2-40B4-BE49-F238E27FC236}">
                <a16:creationId xmlns:a16="http://schemas.microsoft.com/office/drawing/2014/main" id="{B3FE33A9-0D18-47B4-A2D3-D4C893E1478A}"/>
              </a:ext>
            </a:extLst>
          </p:cNvPr>
          <p:cNvPicPr>
            <a:picLocks noChangeAspect="1"/>
          </p:cNvPicPr>
          <p:nvPr/>
        </p:nvPicPr>
        <p:blipFill>
          <a:blip r:embed="rId2"/>
          <a:stretch>
            <a:fillRect/>
          </a:stretch>
        </p:blipFill>
        <p:spPr>
          <a:xfrm>
            <a:off x="5848266" y="188640"/>
            <a:ext cx="4038600" cy="6669360"/>
          </a:xfrm>
          <a:prstGeom prst="rect">
            <a:avLst/>
          </a:prstGeom>
        </p:spPr>
      </p:pic>
    </p:spTree>
    <p:extLst>
      <p:ext uri="{BB962C8B-B14F-4D97-AF65-F5344CB8AC3E}">
        <p14:creationId xmlns:p14="http://schemas.microsoft.com/office/powerpoint/2010/main" val="290311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2A6B61-7664-418A-BD67-64B5E247E664}"/>
              </a:ext>
            </a:extLst>
          </p:cNvPr>
          <p:cNvSpPr>
            <a:spLocks noGrp="1"/>
          </p:cNvSpPr>
          <p:nvPr>
            <p:ph type="subTitle" idx="1"/>
          </p:nvPr>
        </p:nvSpPr>
        <p:spPr>
          <a:xfrm>
            <a:off x="184650" y="764704"/>
            <a:ext cx="4608512" cy="5590390"/>
          </a:xfrm>
        </p:spPr>
        <p:txBody>
          <a:bodyPr/>
          <a:lstStyle/>
          <a:p>
            <a:endParaRPr lang="en-US" dirty="0"/>
          </a:p>
          <a:p>
            <a:endParaRPr lang="en-US" dirty="0"/>
          </a:p>
          <a:p>
            <a:r>
              <a:rPr lang="en-US" dirty="0"/>
              <a:t>The Company has been certified with food safety management systems such as: GMP Food, HACCP Codex, FSSC 22000 Version 5 - Global Food Safety Initiative has recognized... and compliance with the regulations on </a:t>
            </a:r>
            <a:r>
              <a:rPr lang="en-US" dirty="0" err="1"/>
              <a:t>Sedex</a:t>
            </a:r>
            <a:r>
              <a:rPr lang="en-US" dirty="0"/>
              <a:t> Members Ethical Trade Audit - SMETA 2 PILLAR, Customs-Trade Partnership Against Terrorism - CTPAT, Halal standards...</a:t>
            </a:r>
          </a:p>
          <a:p>
            <a:endParaRPr lang="en-US" dirty="0"/>
          </a:p>
        </p:txBody>
      </p:sp>
      <p:pic>
        <p:nvPicPr>
          <p:cNvPr id="5" name="Picture 4">
            <a:extLst>
              <a:ext uri="{FF2B5EF4-FFF2-40B4-BE49-F238E27FC236}">
                <a16:creationId xmlns:a16="http://schemas.microsoft.com/office/drawing/2014/main" id="{A6E8C265-B58B-49D4-987B-626FEF55E59E}"/>
              </a:ext>
            </a:extLst>
          </p:cNvPr>
          <p:cNvPicPr>
            <a:picLocks noChangeAspect="1"/>
          </p:cNvPicPr>
          <p:nvPr/>
        </p:nvPicPr>
        <p:blipFill>
          <a:blip r:embed="rId2"/>
          <a:stretch>
            <a:fillRect/>
          </a:stretch>
        </p:blipFill>
        <p:spPr>
          <a:xfrm>
            <a:off x="4744927" y="1412776"/>
            <a:ext cx="5010297" cy="5184576"/>
          </a:xfrm>
          <a:prstGeom prst="rect">
            <a:avLst/>
          </a:prstGeom>
        </p:spPr>
      </p:pic>
    </p:spTree>
    <p:extLst>
      <p:ext uri="{BB962C8B-B14F-4D97-AF65-F5344CB8AC3E}">
        <p14:creationId xmlns:p14="http://schemas.microsoft.com/office/powerpoint/2010/main" val="262673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7317EF-7F4B-4BF5-9630-4CEBD5E04EDE}"/>
              </a:ext>
            </a:extLst>
          </p:cNvPr>
          <p:cNvSpPr>
            <a:spLocks noGrp="1"/>
          </p:cNvSpPr>
          <p:nvPr>
            <p:ph type="subTitle" idx="1"/>
          </p:nvPr>
        </p:nvSpPr>
        <p:spPr>
          <a:xfrm>
            <a:off x="344488" y="332656"/>
            <a:ext cx="9371384" cy="6408712"/>
          </a:xfrm>
        </p:spPr>
        <p:txBody>
          <a:bodyPr/>
          <a:lstStyle/>
          <a:p>
            <a:r>
              <a:rPr lang="en-US" dirty="0"/>
              <a:t>The company's products have been present for decades in Europe and North America.</a:t>
            </a:r>
          </a:p>
          <a:p>
            <a:r>
              <a:rPr lang="en-US" dirty="0"/>
              <a:t>Come back in Vietnam, the Company introduced the Private Label products of </a:t>
            </a:r>
            <a:r>
              <a:rPr lang="en-US" dirty="0" err="1"/>
              <a:t>VinMart</a:t>
            </a:r>
            <a:r>
              <a:rPr lang="en-US" dirty="0"/>
              <a:t> GOOD Brand.</a:t>
            </a:r>
          </a:p>
          <a:p>
            <a:r>
              <a:rPr lang="en-US" dirty="0"/>
              <a:t> </a:t>
            </a:r>
          </a:p>
          <a:p>
            <a:r>
              <a:rPr lang="en-US" dirty="0"/>
              <a:t>We now employees of experienced and creative engineers and technicians, able to develop many new products according to requirements of value Customer and meet market requirements. We would like to development HAINAM become a strong factory, having a positive influence on Vietnam's agricultural industry.</a:t>
            </a:r>
          </a:p>
          <a:p>
            <a:r>
              <a:rPr lang="en-US" dirty="0"/>
              <a:t> </a:t>
            </a:r>
          </a:p>
          <a:p>
            <a:r>
              <a:rPr lang="en-US" dirty="0"/>
              <a:t>Our products are currently distributed in the markets as bellow:</a:t>
            </a:r>
          </a:p>
          <a:p>
            <a:r>
              <a:rPr lang="en-US" dirty="0"/>
              <a:t>* EU and Eastern Europe: supermarket systems</a:t>
            </a:r>
          </a:p>
          <a:p>
            <a:r>
              <a:rPr lang="en-US" dirty="0"/>
              <a:t>* North America: Costco supermarket system.</a:t>
            </a:r>
          </a:p>
          <a:p>
            <a:r>
              <a:rPr lang="en-US" dirty="0"/>
              <a:t>* Vietnam: Supermarkets and stores of </a:t>
            </a:r>
            <a:r>
              <a:rPr lang="en-US" dirty="0" err="1"/>
              <a:t>VinMart</a:t>
            </a:r>
            <a:endParaRPr lang="en-US" dirty="0"/>
          </a:p>
          <a:p>
            <a:endParaRPr lang="en-US" dirty="0"/>
          </a:p>
        </p:txBody>
      </p:sp>
      <p:pic>
        <p:nvPicPr>
          <p:cNvPr id="5" name="Picture 4">
            <a:extLst>
              <a:ext uri="{FF2B5EF4-FFF2-40B4-BE49-F238E27FC236}">
                <a16:creationId xmlns:a16="http://schemas.microsoft.com/office/drawing/2014/main" id="{9EDFB022-00E9-4E56-90EF-E79840348659}"/>
              </a:ext>
            </a:extLst>
          </p:cNvPr>
          <p:cNvPicPr>
            <a:picLocks noChangeAspect="1"/>
          </p:cNvPicPr>
          <p:nvPr/>
        </p:nvPicPr>
        <p:blipFill>
          <a:blip r:embed="rId2"/>
          <a:stretch>
            <a:fillRect/>
          </a:stretch>
        </p:blipFill>
        <p:spPr>
          <a:xfrm>
            <a:off x="344488" y="5229200"/>
            <a:ext cx="8928992" cy="1512168"/>
          </a:xfrm>
          <a:prstGeom prst="rect">
            <a:avLst/>
          </a:prstGeom>
        </p:spPr>
      </p:pic>
    </p:spTree>
    <p:extLst>
      <p:ext uri="{BB962C8B-B14F-4D97-AF65-F5344CB8AC3E}">
        <p14:creationId xmlns:p14="http://schemas.microsoft.com/office/powerpoint/2010/main" val="423502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pPr>
              <a:defRPr/>
            </a:pPr>
            <a:r>
              <a:rPr lang="en-US" sz="2800" b="1" dirty="0">
                <a:solidFill>
                  <a:schemeClr val="tx1">
                    <a:lumMod val="50000"/>
                    <a:lumOff val="50000"/>
                  </a:schemeClr>
                </a:solidFill>
                <a:ea typeface="ＭＳ Ｐゴシック" charset="0"/>
              </a:rPr>
              <a:t>Main </a:t>
            </a:r>
            <a:r>
              <a:rPr lang="en-US" sz="2800" b="1" dirty="0" err="1">
                <a:solidFill>
                  <a:schemeClr val="tx1">
                    <a:lumMod val="50000"/>
                    <a:lumOff val="50000"/>
                  </a:schemeClr>
                </a:solidFill>
                <a:ea typeface="ＭＳ Ｐゴシック" charset="0"/>
              </a:rPr>
              <a:t>Producst</a:t>
            </a:r>
            <a:endParaRPr lang="en-US" sz="2800" b="1" dirty="0">
              <a:solidFill>
                <a:schemeClr val="tx1">
                  <a:lumMod val="50000"/>
                  <a:lumOff val="50000"/>
                </a:schemeClr>
              </a:solidFill>
              <a:ea typeface="ＭＳ Ｐゴシック" charset="0"/>
            </a:endParaRPr>
          </a:p>
        </p:txBody>
      </p:sp>
      <p:sp>
        <p:nvSpPr>
          <p:cNvPr id="4" name="Subtitle 3">
            <a:extLst>
              <a:ext uri="{FF2B5EF4-FFF2-40B4-BE49-F238E27FC236}">
                <a16:creationId xmlns:a16="http://schemas.microsoft.com/office/drawing/2014/main" id="{490BB7BE-6557-4643-BC48-442CEFFF6395}"/>
              </a:ext>
            </a:extLst>
          </p:cNvPr>
          <p:cNvSpPr>
            <a:spLocks noGrp="1"/>
          </p:cNvSpPr>
          <p:nvPr>
            <p:ph type="subTitle" idx="1"/>
          </p:nvPr>
        </p:nvSpPr>
        <p:spPr/>
        <p:txBody>
          <a:bodyPr/>
          <a:lstStyle/>
          <a:p>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DC3B7A82-63B4-4A9B-B114-A396456D8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0" y="0"/>
            <a:ext cx="9852459" cy="666936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 y="-159639"/>
            <a:ext cx="10579873" cy="7052241"/>
          </a:xfrm>
          <a:prstGeom prst="rect">
            <a:avLst/>
          </a:prstGeom>
          <a:ln>
            <a:noFill/>
          </a:ln>
          <a:effectLst>
            <a:outerShdw blurRad="292100" dist="139700" dir="2700000" algn="tl" rotWithShape="0">
              <a:srgbClr val="333333">
                <a:alpha val="65000"/>
              </a:srgbClr>
            </a:outerShdw>
          </a:effectLst>
        </p:spPr>
      </p:pic>
      <p:sp>
        <p:nvSpPr>
          <p:cNvPr id="39938" name="Rectangle 6"/>
          <p:cNvSpPr>
            <a:spLocks noChangeArrowheads="1"/>
          </p:cNvSpPr>
          <p:nvPr/>
        </p:nvSpPr>
        <p:spPr bwMode="auto">
          <a:xfrm>
            <a:off x="5537101" y="10716"/>
            <a:ext cx="4368899" cy="849214"/>
          </a:xfrm>
          <a:prstGeom prst="rect">
            <a:avLst/>
          </a:prstGeom>
          <a:solidFill>
            <a:schemeClr val="tx1"/>
          </a:solidFill>
          <a:ln w="9525">
            <a:noFill/>
            <a:miter lim="800000"/>
            <a:headEnd/>
            <a:tailEnd/>
          </a:ln>
        </p:spPr>
        <p:txBody>
          <a:bodyPr wrap="none" anchor="ctr"/>
          <a:lstStyle>
            <a:lvl1pPr>
              <a:spcBef>
                <a:spcPct val="50000"/>
              </a:spcBef>
              <a:buClr>
                <a:srgbClr val="FF3F00"/>
              </a:buClr>
              <a:buFont typeface="Wingdings" pitchFamily="2" charset="2"/>
              <a:buChar char="n"/>
              <a:defRPr sz="2000">
                <a:solidFill>
                  <a:schemeClr val="tx1"/>
                </a:solidFill>
                <a:latin typeface="Arial" charset="0"/>
              </a:defRPr>
            </a:lvl1pPr>
            <a:lvl2pPr marL="742950" indent="-285750">
              <a:spcBef>
                <a:spcPct val="20000"/>
              </a:spcBef>
              <a:buClr>
                <a:srgbClr val="FF3F00"/>
              </a:buClr>
              <a:buSzPct val="100000"/>
              <a:buFont typeface="Symbol" pitchFamily="18" charset="2"/>
              <a:buChar char="·"/>
              <a:defRPr>
                <a:solidFill>
                  <a:schemeClr val="tx1"/>
                </a:solidFill>
                <a:latin typeface="Arial" charset="0"/>
              </a:defRPr>
            </a:lvl2pPr>
            <a:lvl3pPr marL="1143000" indent="-228600">
              <a:spcBef>
                <a:spcPct val="20000"/>
              </a:spcBef>
              <a:buClr>
                <a:srgbClr val="FF3F00"/>
              </a:buClr>
              <a:buChar char="–"/>
              <a:defRPr sz="1600">
                <a:solidFill>
                  <a:schemeClr val="tx1"/>
                </a:solidFill>
                <a:latin typeface="Arial" charset="0"/>
              </a:defRPr>
            </a:lvl3pPr>
            <a:lvl4pPr marL="1600200" indent="-228600">
              <a:spcBef>
                <a:spcPct val="20000"/>
              </a:spcBef>
              <a:buClr>
                <a:srgbClr val="FF3F00"/>
              </a:buClr>
              <a:buChar char="»"/>
              <a:defRPr sz="1400">
                <a:solidFill>
                  <a:schemeClr val="tx1"/>
                </a:solidFill>
                <a:latin typeface="Arial" charset="0"/>
              </a:defRPr>
            </a:lvl4pPr>
            <a:lvl5pPr marL="2057400" indent="-228600">
              <a:spcBef>
                <a:spcPct val="20000"/>
              </a:spcBef>
              <a:buClr>
                <a:srgbClr val="FF3F00"/>
              </a:buClr>
              <a:defRPr sz="1400">
                <a:solidFill>
                  <a:schemeClr val="tx1"/>
                </a:solidFill>
                <a:latin typeface="Arial" charset="0"/>
              </a:defRPr>
            </a:lvl5pPr>
            <a:lvl6pPr marL="2514600" indent="-228600" eaLnBrk="0" fontAlgn="base" hangingPunct="0">
              <a:spcBef>
                <a:spcPct val="20000"/>
              </a:spcBef>
              <a:spcAft>
                <a:spcPct val="0"/>
              </a:spcAft>
              <a:buClr>
                <a:srgbClr val="FF3F00"/>
              </a:buClr>
              <a:defRPr sz="1400">
                <a:solidFill>
                  <a:schemeClr val="tx1"/>
                </a:solidFill>
                <a:latin typeface="Arial" charset="0"/>
              </a:defRPr>
            </a:lvl6pPr>
            <a:lvl7pPr marL="2971800" indent="-228600" eaLnBrk="0" fontAlgn="base" hangingPunct="0">
              <a:spcBef>
                <a:spcPct val="20000"/>
              </a:spcBef>
              <a:spcAft>
                <a:spcPct val="0"/>
              </a:spcAft>
              <a:buClr>
                <a:srgbClr val="FF3F00"/>
              </a:buClr>
              <a:defRPr sz="1400">
                <a:solidFill>
                  <a:schemeClr val="tx1"/>
                </a:solidFill>
                <a:latin typeface="Arial" charset="0"/>
              </a:defRPr>
            </a:lvl7pPr>
            <a:lvl8pPr marL="3429000" indent="-228600" eaLnBrk="0" fontAlgn="base" hangingPunct="0">
              <a:spcBef>
                <a:spcPct val="20000"/>
              </a:spcBef>
              <a:spcAft>
                <a:spcPct val="0"/>
              </a:spcAft>
              <a:buClr>
                <a:srgbClr val="FF3F00"/>
              </a:buClr>
              <a:defRPr sz="1400">
                <a:solidFill>
                  <a:schemeClr val="tx1"/>
                </a:solidFill>
                <a:latin typeface="Arial" charset="0"/>
              </a:defRPr>
            </a:lvl8pPr>
            <a:lvl9pPr marL="3886200" indent="-228600" eaLnBrk="0" fontAlgn="base" hangingPunct="0">
              <a:spcBef>
                <a:spcPct val="20000"/>
              </a:spcBef>
              <a:spcAft>
                <a:spcPct val="0"/>
              </a:spcAft>
              <a:buClr>
                <a:srgbClr val="FF3F00"/>
              </a:buClr>
              <a:defRPr sz="1400">
                <a:solidFill>
                  <a:schemeClr val="tx1"/>
                </a:solidFill>
                <a:latin typeface="Arial" charset="0"/>
              </a:defRPr>
            </a:lvl9pPr>
          </a:lstStyle>
          <a:p>
            <a:pPr algn="ctr">
              <a:spcBef>
                <a:spcPct val="0"/>
              </a:spcBef>
              <a:buClrTx/>
              <a:buFontTx/>
              <a:buNone/>
            </a:pPr>
            <a:r>
              <a:rPr lang="en-US" altLang="en-US" sz="2800" b="1" dirty="0">
                <a:solidFill>
                  <a:srgbClr val="FF6600"/>
                </a:solidFill>
                <a:latin typeface="Calibri" panose="020F0502020204030204" pitchFamily="34" charset="0"/>
              </a:rPr>
              <a:t>THANK YOU SO MUCH </a:t>
            </a:r>
          </a:p>
          <a:p>
            <a:pPr algn="ctr">
              <a:spcBef>
                <a:spcPct val="0"/>
              </a:spcBef>
              <a:buClrTx/>
              <a:buFontTx/>
              <a:buNone/>
            </a:pPr>
            <a:r>
              <a:rPr lang="en-US" altLang="en-US" sz="2800" b="1" dirty="0">
                <a:solidFill>
                  <a:srgbClr val="FF6600"/>
                </a:solidFill>
                <a:latin typeface="Calibri" panose="020F0502020204030204" pitchFamily="34" charset="0"/>
              </a:rPr>
              <a:t>FOR YOUR ATTENTION </a:t>
            </a: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2107</TotalTime>
  <Words>437</Words>
  <Application>Microsoft Office PowerPoint</Application>
  <PresentationFormat>A4 Paper (210x297 mm)</PresentationFormat>
  <Paragraphs>30</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Symbol</vt:lpstr>
      <vt:lpstr>Times New Roman</vt:lpstr>
      <vt:lpstr>Wingdings</vt:lpstr>
      <vt:lpstr>blank</vt:lpstr>
      <vt:lpstr>PowerPoint Presentation</vt:lpstr>
      <vt:lpstr>PowerPoint Presentation</vt:lpstr>
      <vt:lpstr>PowerPoint Presentation</vt:lpstr>
      <vt:lpstr>PowerPoint Presentation</vt:lpstr>
      <vt:lpstr>Main Producst</vt:lpstr>
      <vt:lpstr>PowerPoint Presentation</vt:lpstr>
    </vt:vector>
  </TitlesOfParts>
  <Company>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SGS SSC Services For FI</dc:title>
  <dc:creator>milena_stoyanova</dc:creator>
  <cp:lastModifiedBy>Le, Huyen (Hai Phong)</cp:lastModifiedBy>
  <cp:revision>233</cp:revision>
  <cp:lastPrinted>2002-03-27T12:30:06Z</cp:lastPrinted>
  <dcterms:created xsi:type="dcterms:W3CDTF">2006-09-18T07:39:02Z</dcterms:created>
  <dcterms:modified xsi:type="dcterms:W3CDTF">2021-08-02T02:05:44Z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Ramiro Mejia</vt:lpwstr>
  </property>
  <property fmtid="{D5CDD505-2E9C-101B-9397-08002B2CF9AE}" pid="3" name="Type of Document">
    <vt:lpwstr>- please select -</vt:lpwstr>
  </property>
  <property fmtid="{D5CDD505-2E9C-101B-9397-08002B2CF9AE}" pid="4" name="ContentType">
    <vt:lpwstr>Document</vt:lpwstr>
  </property>
  <property fmtid="{D5CDD505-2E9C-101B-9397-08002B2CF9AE}" pid="5" name="Date">
    <vt:lpwstr>2009-04-15T00:00:00Z</vt:lpwstr>
  </property>
</Properties>
</file>